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23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2BAE-6E54-45ED-A971-FDBFAF05A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2FDB1-1EF5-F52F-E988-CC3CFD41B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CAF4-0B6F-177B-ECA6-6A3ED06BB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F0DC9-39ED-7214-1BAD-0FEA54AB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0EF2E-D9BD-E67B-FBE0-980D70FA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42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9358-8289-3ED0-D9E8-AA95CDEF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31AEA-46F2-7A75-4303-FDD5C2598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93C26-6646-BBDE-E9DB-D694F310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E59D2-C185-58C9-4326-83E44581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6F9AD-42A4-D203-2AF7-81A69FD5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797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4BE5EF-EE13-D47C-B47F-0D3BA736A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97FDD-C72F-107B-AFBC-0B62B49EE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5B7FE-BE14-700D-971E-DC14E02F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546CF-FF5C-E302-7E61-60E5E9C9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195D6-9A36-5E7D-48E2-10006390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09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EDE1-CD93-2FAC-D1B3-64084DE0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58AA-95E9-7ED3-C7B7-981471837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B3199-36C0-C5EE-21B4-49310C1CC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7EED6-DE5F-3C52-4678-EAF675ADF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3ECC4-C584-A6D5-8DC2-8B313286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5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4B91-F0C9-2B88-1E59-A712287F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76CF7-C363-96D5-1396-072FCBD15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4FA8D-D693-657D-F45D-9D1F3918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94F2F-6495-75D1-F7B4-B579A71DE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451D0-90E1-041F-2429-BA35D93E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32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E3CA-96E0-4881-2E63-118F32F4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C6FF5-BCF6-BF1E-CB85-07D244B0E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34179-BC42-2429-B11E-1EF4A9A78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702F9-C364-9DF1-918D-1F75DF5C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919E1-39B5-64CD-BF94-B840A2DA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DC300-8CFE-B0A9-BD27-828CD1ED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08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D24B-B42F-90E7-2139-62424410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1EDAC-4736-3D34-C67E-18BC3AD68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C459B-A80A-A408-EED8-9BD360DD5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7925A-D132-F228-448E-E8B55CF8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C57B9-52E6-8AA1-EDCD-D8DE02910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FDACA-9259-1295-E31B-8F986194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2F3F6-47C1-10CE-4303-2490414B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332C65-8363-3A4A-4057-3ACEF42C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55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F5FC-22E2-F70E-FC61-0EBA6AE1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57A90-24C9-F35D-5A1B-7BDB937C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2CC64-88BB-A9E5-86D7-37B36568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2FE87-4601-F64C-67DD-C0F55A159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56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468DE-E9C6-3ADC-BDCB-AE13832D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7EB61-379A-38B1-6449-A26C826A0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C0F62-B6AF-6928-1D6F-6136B68E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30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CE110-964C-43CA-53E1-C87C5878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1FA4-5F8F-ABB4-2B83-889682FB1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AEECE-341D-769A-5700-A3EAEFBB4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6E8BC-AAC8-0B09-7D15-3FE33210E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45AA2-A5E5-34D4-D754-E29F2C9DA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0E274-6FE8-2DC1-1E47-DC83049E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4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7628A-8615-C5DD-6D86-51310CDF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FC77A-ACF6-CECC-1F32-12B8A094A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888BE-8C64-CD84-7414-A2E40E892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55660-2AC8-4D3B-0488-237595D5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D37CF-B9DC-BF79-11CD-44CB0A20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569E6-6852-2ECC-6553-4CB9DBCB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22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ED452-6DD2-E94B-6F97-EB0328F2F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CD1F-EE25-44B9-8EBF-7229CFFCB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2770-FE10-12AE-5418-9B2F84CD6E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E4567-2DF7-4598-B5E3-516B9F3E515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9A60D-EECE-F364-C654-3025F9F26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44FD4-254E-E58F-A54B-CD2D4569C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7159B-4640-4C6B-86C2-ED97FC5C5587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598DC8-8384-9273-216B-4E9914D3E846}"/>
              </a:ext>
            </a:extLst>
          </p:cNvPr>
          <p:cNvSpPr/>
          <p:nvPr userDrawn="1"/>
        </p:nvSpPr>
        <p:spPr>
          <a:xfrm>
            <a:off x="-102577" y="-96715"/>
            <a:ext cx="12397154" cy="7051430"/>
          </a:xfrm>
          <a:prstGeom prst="rect">
            <a:avLst/>
          </a:prstGeom>
          <a:gradFill flip="none" rotWithShape="1">
            <a:gsLst>
              <a:gs pos="50000">
                <a:srgbClr val="321704"/>
              </a:gs>
              <a:gs pos="0">
                <a:srgbClr val="5828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389778A-C505-F33B-F816-2CD05847D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71197" y="-512406"/>
            <a:ext cx="16551275" cy="1755061"/>
          </a:xfrm>
          <a:prstGeom prst="rect">
            <a:avLst/>
          </a:prstGeom>
        </p:spPr>
      </p:pic>
      <p:pic>
        <p:nvPicPr>
          <p:cNvPr id="9" name="Picture 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BA9510E-FF66-6CC9-6F66-2A42C6AC8B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0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D2D5272-7CC8-4490-3D20-053525E03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2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CCEB8D-5F2A-5579-10D0-56A06A87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-936"/>
          <a:stretch/>
        </p:blipFill>
        <p:spPr>
          <a:xfrm>
            <a:off x="-1617720" y="-293339"/>
            <a:ext cx="16943181" cy="76209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DB87B-A042-D8F6-5961-CB0213D7630D}"/>
              </a:ext>
            </a:extLst>
          </p:cNvPr>
          <p:cNvSpPr/>
          <p:nvPr/>
        </p:nvSpPr>
        <p:spPr>
          <a:xfrm rot="848530">
            <a:off x="966505" y="-2107612"/>
            <a:ext cx="2970034" cy="9264682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151086-E526-00B4-A326-354844F4D38A}"/>
              </a:ext>
            </a:extLst>
          </p:cNvPr>
          <p:cNvSpPr/>
          <p:nvPr/>
        </p:nvSpPr>
        <p:spPr>
          <a:xfrm>
            <a:off x="3687884" y="-1405165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70183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70183 w 1688123"/>
              <a:gd name="connsiteY4" fmla="*/ 181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70183" y="181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70183" y="181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534E73B-7FE5-A951-8E3D-E8E693E538AC}"/>
              </a:ext>
            </a:extLst>
          </p:cNvPr>
          <p:cNvSpPr/>
          <p:nvPr/>
        </p:nvSpPr>
        <p:spPr>
          <a:xfrm>
            <a:off x="5517813" y="-1765988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64826 w 1688123"/>
              <a:gd name="connsiteY0" fmla="*/ 6957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64826 w 1688123"/>
              <a:gd name="connsiteY4" fmla="*/ 6957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64826" y="6957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64826" y="6957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AFF147-0357-EDB4-A9D1-6F67731621EC}"/>
              </a:ext>
            </a:extLst>
          </p:cNvPr>
          <p:cNvSpPr/>
          <p:nvPr/>
        </p:nvSpPr>
        <p:spPr>
          <a:xfrm rot="20865325">
            <a:off x="8468029" y="-2037273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819779 w 1688123"/>
              <a:gd name="connsiteY0" fmla="*/ 2552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819779 w 1688123"/>
              <a:gd name="connsiteY4" fmla="*/ 2552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819779" y="2552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819779" y="2552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6DD330-CAC3-A6B0-1BEF-374620C22042}"/>
              </a:ext>
            </a:extLst>
          </p:cNvPr>
          <p:cNvSpPr txBox="1">
            <a:spLocks/>
          </p:cNvSpPr>
          <p:nvPr/>
        </p:nvSpPr>
        <p:spPr>
          <a:xfrm>
            <a:off x="313219" y="1916841"/>
            <a:ext cx="11190972" cy="302431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Hv BT" panose="020B0702020204020204" pitchFamily="34" charset="0"/>
              </a:rPr>
              <a:t>PUZZLE</a:t>
            </a:r>
            <a:endParaRPr lang="fr-FR" sz="19900" dirty="0">
              <a:solidFill>
                <a:schemeClr val="tx1">
                  <a:lumMod val="75000"/>
                  <a:lumOff val="25000"/>
                </a:schemeClr>
              </a:solidFill>
              <a:latin typeface="Futura Hv BT" panose="020B0702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5F448-628C-1C6D-BA9B-5224BE82A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213" y="1869620"/>
            <a:ext cx="11190972" cy="3024313"/>
          </a:xfrm>
        </p:spPr>
        <p:txBody>
          <a:bodyPr anchor="ctr"/>
          <a:lstStyle/>
          <a:p>
            <a:r>
              <a:rPr lang="fr-FR" sz="16600" dirty="0">
                <a:solidFill>
                  <a:srgbClr val="B9BAA3"/>
                </a:solidFill>
                <a:latin typeface="Futura Hv BT" panose="020B0702020204020204" pitchFamily="34" charset="0"/>
              </a:rPr>
              <a:t>PUZZLE</a:t>
            </a:r>
            <a:endParaRPr lang="fr-FR" sz="19900" dirty="0">
              <a:solidFill>
                <a:srgbClr val="B9BAA3"/>
              </a:solidFill>
              <a:latin typeface="Futura Hv BT" panose="020B0702020204020204" pitchFamily="34" charset="0"/>
            </a:endParaRPr>
          </a:p>
        </p:txBody>
      </p:sp>
      <p:pic>
        <p:nvPicPr>
          <p:cNvPr id="19" name="Picture 1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9188576-6C56-D4A0-E04A-9D6B74CF1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782026" y="-355022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57B7723-25D8-4EFC-9544-7260E00B5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9715078" y="-469612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545E1CB-CDAF-E46D-2171-6E1A27B705F0}"/>
              </a:ext>
            </a:extLst>
          </p:cNvPr>
          <p:cNvSpPr/>
          <p:nvPr/>
        </p:nvSpPr>
        <p:spPr>
          <a:xfrm>
            <a:off x="3302716" y="868077"/>
            <a:ext cx="5351021" cy="5351021"/>
          </a:xfrm>
          <a:prstGeom prst="ellipse">
            <a:avLst/>
          </a:prstGeom>
          <a:solidFill>
            <a:schemeClr val="tx1">
              <a:lumMod val="95000"/>
              <a:lumOff val="5000"/>
              <a:alpha val="1000"/>
            </a:schemeClr>
          </a:solidFill>
          <a:ln>
            <a:noFill/>
          </a:ln>
          <a:effectLst>
            <a:glow rad="1079500">
              <a:schemeClr val="accent1">
                <a:lumMod val="20000"/>
                <a:lumOff val="80000"/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49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F448-628C-1C6D-BA9B-5224BE82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rgbClr val="B9BAA3"/>
                </a:solidFill>
              </a:rPr>
              <a:t>Enigme de la Commode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A3171-3910-3D1D-A448-40D1FF39B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656349"/>
                </a:solidFill>
              </a:rPr>
              <a:t>Explication &amp; Documentation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C5A3554-9896-19DC-248B-99AD7EDA81F2}"/>
              </a:ext>
            </a:extLst>
          </p:cNvPr>
          <p:cNvSpPr/>
          <p:nvPr/>
        </p:nvSpPr>
        <p:spPr>
          <a:xfrm rot="1473129">
            <a:off x="-101219" y="-2656271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1B7212F-C874-8FF4-47E4-382670BB0798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6D3ECCA-3039-DFD5-1ADF-F474DB3FD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32" y="706234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6CC6D-7AB9-4685-C99B-7023F081B893}"/>
              </a:ext>
            </a:extLst>
          </p:cNvPr>
          <p:cNvSpPr txBox="1"/>
          <p:nvPr/>
        </p:nvSpPr>
        <p:spPr>
          <a:xfrm>
            <a:off x="3075224" y="2712983"/>
            <a:ext cx="3109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Composants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Commode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à 2 tiroirs fermés et 1entrouvert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Clé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de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l’armoire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Lettre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de la mère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endParaRPr lang="fr-FR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3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C7FB492-D531-4401-16D3-BC824DAC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35755" y="-434508"/>
            <a:ext cx="16551275" cy="1755061"/>
          </a:xfrm>
          <a:prstGeom prst="rect">
            <a:avLst/>
          </a:prstGeom>
        </p:spPr>
      </p:pic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DFD99C-DE48-6054-9A91-C6948D9CD9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C2FCB8C-300C-BD41-CB13-927CFE1287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D6018065-BBB3-C790-118C-FE1B9FB9FFB5}"/>
              </a:ext>
            </a:extLst>
          </p:cNvPr>
          <p:cNvGrpSpPr/>
          <p:nvPr/>
        </p:nvGrpSpPr>
        <p:grpSpPr>
          <a:xfrm>
            <a:off x="6386511" y="1510730"/>
            <a:ext cx="4733516" cy="4787619"/>
            <a:chOff x="4982499" y="2573850"/>
            <a:chExt cx="3825422" cy="3799919"/>
          </a:xfrm>
        </p:grpSpPr>
        <p:pic>
          <p:nvPicPr>
            <p:cNvPr id="38" name="Image 5">
              <a:extLst>
                <a:ext uri="{FF2B5EF4-FFF2-40B4-BE49-F238E27FC236}">
                  <a16:creationId xmlns:a16="http://schemas.microsoft.com/office/drawing/2014/main" id="{445043C1-FA87-0E0F-289B-2263A2AFB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473" b="89933" l="10000" r="90000">
                          <a14:foregroundMark x1="28750" y1="8473" x2="28750" y2="84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82499" y="2573850"/>
              <a:ext cx="3825422" cy="3799919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4081CE6-82C6-E8EF-18C4-6109CF7AAAA8}"/>
                </a:ext>
              </a:extLst>
            </p:cNvPr>
            <p:cNvGrpSpPr/>
            <p:nvPr/>
          </p:nvGrpSpPr>
          <p:grpSpPr>
            <a:xfrm>
              <a:off x="6269136" y="2856189"/>
              <a:ext cx="1385745" cy="879917"/>
              <a:chOff x="6269136" y="2856189"/>
              <a:chExt cx="1385745" cy="879917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0" name="3D Model 39" descr="Gold Key">
                    <a:extLst>
                      <a:ext uri="{FF2B5EF4-FFF2-40B4-BE49-F238E27FC236}">
                        <a16:creationId xmlns:a16="http://schemas.microsoft.com/office/drawing/2014/main" id="{D7279D37-B4F4-433D-801D-EF91BD269CB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6410620" y="2856189"/>
                  <a:ext cx="868861" cy="267967"/>
                </p:xfrm>
                <a:graphic>
                  <a:graphicData uri="http://schemas.microsoft.com/office/drawing/2017/model3d">
                    <am3d:model3d r:embed="rId8">
                      <am3d:spPr>
                        <a:xfrm>
                          <a:off x="0" y="0"/>
                          <a:ext cx="868861" cy="267967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1895431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20026" d="1000000"/>
                        <am3d:preTrans dx="3254261" dy="12319" dz="433113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3614815" ay="43394" az="-75893"/>
                        <am3d:postTrans dx="0" dy="0" dz="0"/>
                      </am3d:trans>
                      <am3d:raster rName="Office3DRenderer" rVer="16.0.8326">
                        <am3d:blip r:embed="rId9"/>
                      </am3d:raster>
                      <am3d:objViewport viewportSz="109431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0" name="3D Model 39" descr="Gold Key">
                    <a:extLst>
                      <a:ext uri="{FF2B5EF4-FFF2-40B4-BE49-F238E27FC236}">
                        <a16:creationId xmlns:a16="http://schemas.microsoft.com/office/drawing/2014/main" id="{D7279D37-B4F4-433D-801D-EF91BD269CB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153645" y="1866456"/>
                    <a:ext cx="1075115" cy="337619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41" name="Free-form: Shape 40">
                <a:extLst>
                  <a:ext uri="{FF2B5EF4-FFF2-40B4-BE49-F238E27FC236}">
                    <a16:creationId xmlns:a16="http://schemas.microsoft.com/office/drawing/2014/main" id="{FD7AD011-C811-529C-3EC1-B7DB39D6AA0D}"/>
                  </a:ext>
                </a:extLst>
              </p:cNvPr>
              <p:cNvSpPr/>
              <p:nvPr/>
            </p:nvSpPr>
            <p:spPr>
              <a:xfrm>
                <a:off x="6269136" y="3667003"/>
                <a:ext cx="1385745" cy="69103"/>
              </a:xfrm>
              <a:custGeom>
                <a:avLst/>
                <a:gdLst>
                  <a:gd name="connsiteX0" fmla="*/ 0 w 1373981"/>
                  <a:gd name="connsiteY0" fmla="*/ 26194 h 62517"/>
                  <a:gd name="connsiteX1" fmla="*/ 688181 w 1373981"/>
                  <a:gd name="connsiteY1" fmla="*/ 61913 h 62517"/>
                  <a:gd name="connsiteX2" fmla="*/ 1373981 w 1373981"/>
                  <a:gd name="connsiteY2" fmla="*/ 0 h 6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3981" h="62517">
                    <a:moveTo>
                      <a:pt x="0" y="26194"/>
                    </a:moveTo>
                    <a:cubicBezTo>
                      <a:pt x="229592" y="46236"/>
                      <a:pt x="459184" y="66279"/>
                      <a:pt x="688181" y="61913"/>
                    </a:cubicBezTo>
                    <a:cubicBezTo>
                      <a:pt x="917178" y="57547"/>
                      <a:pt x="1237059" y="14684"/>
                      <a:pt x="1373981" y="0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1F903FD-6B64-15E7-A317-ADC6138B7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791567" y="-339420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246" y="764291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SOLUTION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6CC6D-7AB9-4685-C99B-7023F081B893}"/>
              </a:ext>
            </a:extLst>
          </p:cNvPr>
          <p:cNvSpPr txBox="1"/>
          <p:nvPr/>
        </p:nvSpPr>
        <p:spPr>
          <a:xfrm>
            <a:off x="2498740" y="2734504"/>
            <a:ext cx="357822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Étapes à suivre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Interagir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avec la commode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Récupérer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la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clé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de l’armoire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Ouvrir</a:t>
            </a: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 les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3</a:t>
            </a: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 tiroirs (facultatif)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Ouvrir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le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deuxième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tiroir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Récupérer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la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lettre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de la mère 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3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C7FB492-D531-4401-16D3-BC824DAC4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916669" y="-343575"/>
            <a:ext cx="16551275" cy="1755061"/>
          </a:xfrm>
          <a:prstGeom prst="rect">
            <a:avLst/>
          </a:prstGeom>
        </p:spPr>
      </p:pic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DFD99C-DE48-6054-9A91-C6948D9CD9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C2FCB8C-300C-BD41-CB13-927CFE1287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568CF32-7DB2-75FE-FA44-0CA941BE4581}"/>
              </a:ext>
            </a:extLst>
          </p:cNvPr>
          <p:cNvGrpSpPr/>
          <p:nvPr/>
        </p:nvGrpSpPr>
        <p:grpSpPr>
          <a:xfrm>
            <a:off x="6386511" y="1510730"/>
            <a:ext cx="4733516" cy="4787619"/>
            <a:chOff x="4982499" y="2573850"/>
            <a:chExt cx="3825422" cy="3799919"/>
          </a:xfrm>
        </p:grpSpPr>
        <p:pic>
          <p:nvPicPr>
            <p:cNvPr id="20" name="Image 5">
              <a:extLst>
                <a:ext uri="{FF2B5EF4-FFF2-40B4-BE49-F238E27FC236}">
                  <a16:creationId xmlns:a16="http://schemas.microsoft.com/office/drawing/2014/main" id="{B5C1AF84-F0B6-3B71-6353-53D36068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473" b="89933" l="10000" r="90000">
                          <a14:foregroundMark x1="28750" y1="8473" x2="28750" y2="84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82499" y="2573850"/>
              <a:ext cx="3825422" cy="3799919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AE389E-366A-976F-F90F-030D8CD34284}"/>
                </a:ext>
              </a:extLst>
            </p:cNvPr>
            <p:cNvGrpSpPr/>
            <p:nvPr/>
          </p:nvGrpSpPr>
          <p:grpSpPr>
            <a:xfrm>
              <a:off x="6269136" y="2856189"/>
              <a:ext cx="1385745" cy="879917"/>
              <a:chOff x="6269136" y="2856189"/>
              <a:chExt cx="1385745" cy="879917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9" name="3D Model 8" descr="Gold Key">
                    <a:extLst>
                      <a:ext uri="{FF2B5EF4-FFF2-40B4-BE49-F238E27FC236}">
                        <a16:creationId xmlns:a16="http://schemas.microsoft.com/office/drawing/2014/main" id="{9A6AA1C3-8740-7AD9-F330-AB4DBF65A23A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6410620" y="2856189"/>
                  <a:ext cx="868861" cy="267967"/>
                </p:xfrm>
                <a:graphic>
                  <a:graphicData uri="http://schemas.microsoft.com/office/drawing/2017/model3d">
                    <am3d:model3d r:embed="rId7">
                      <am3d:spPr>
                        <a:xfrm>
                          <a:off x="0" y="0"/>
                          <a:ext cx="868861" cy="267967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1895431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20026" d="1000000"/>
                        <am3d:preTrans dx="3254261" dy="12319" dz="433113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3614815" ay="43394" az="-75893"/>
                        <am3d:postTrans dx="0" dy="0" dz="0"/>
                      </am3d:trans>
                      <am3d:raster rName="Office3DRenderer" rVer="16.0.8326">
                        <am3d:blip r:embed="rId8"/>
                      </am3d:raster>
                      <am3d:objViewport viewportSz="1094313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9" name="3D Model 8" descr="Gold Key">
                    <a:extLst>
                      <a:ext uri="{FF2B5EF4-FFF2-40B4-BE49-F238E27FC236}">
                        <a16:creationId xmlns:a16="http://schemas.microsoft.com/office/drawing/2014/main" id="{9A6AA1C3-8740-7AD9-F330-AB4DBF65A23A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153645" y="1866456"/>
                    <a:ext cx="1075115" cy="337619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8" name="Free-form: Shape 27">
                <a:extLst>
                  <a:ext uri="{FF2B5EF4-FFF2-40B4-BE49-F238E27FC236}">
                    <a16:creationId xmlns:a16="http://schemas.microsoft.com/office/drawing/2014/main" id="{128EAE16-46A1-EE3C-6CCD-302EEA3B9F5B}"/>
                  </a:ext>
                </a:extLst>
              </p:cNvPr>
              <p:cNvSpPr/>
              <p:nvPr/>
            </p:nvSpPr>
            <p:spPr>
              <a:xfrm>
                <a:off x="6269136" y="3667003"/>
                <a:ext cx="1385745" cy="69103"/>
              </a:xfrm>
              <a:custGeom>
                <a:avLst/>
                <a:gdLst>
                  <a:gd name="connsiteX0" fmla="*/ 0 w 1373981"/>
                  <a:gd name="connsiteY0" fmla="*/ 26194 h 62517"/>
                  <a:gd name="connsiteX1" fmla="*/ 688181 w 1373981"/>
                  <a:gd name="connsiteY1" fmla="*/ 61913 h 62517"/>
                  <a:gd name="connsiteX2" fmla="*/ 1373981 w 1373981"/>
                  <a:gd name="connsiteY2" fmla="*/ 0 h 6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3981" h="62517">
                    <a:moveTo>
                      <a:pt x="0" y="26194"/>
                    </a:moveTo>
                    <a:cubicBezTo>
                      <a:pt x="229592" y="46236"/>
                      <a:pt x="459184" y="66279"/>
                      <a:pt x="688181" y="61913"/>
                    </a:cubicBezTo>
                    <a:cubicBezTo>
                      <a:pt x="917178" y="57547"/>
                      <a:pt x="1237059" y="14684"/>
                      <a:pt x="1373981" y="0"/>
                    </a:cubicBezTo>
                  </a:path>
                </a:pathLst>
              </a:cu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295CC22-11EC-6B3A-8348-189EC95B6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198671" y="-293953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9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75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Futura Hv BT</vt:lpstr>
      <vt:lpstr>Futura Lt BT</vt:lpstr>
      <vt:lpstr>Wingdings 3</vt:lpstr>
      <vt:lpstr>Office Theme</vt:lpstr>
      <vt:lpstr>PUZZLE</vt:lpstr>
      <vt:lpstr>Enigme de la Commode</vt:lpstr>
      <vt:lpstr>DESCRIPTION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</dc:title>
  <dc:creator>Max FERRIER</dc:creator>
  <cp:lastModifiedBy>Max FERRIER</cp:lastModifiedBy>
  <cp:revision>4</cp:revision>
  <dcterms:created xsi:type="dcterms:W3CDTF">2023-02-20T11:23:01Z</dcterms:created>
  <dcterms:modified xsi:type="dcterms:W3CDTF">2023-02-20T14:04:34Z</dcterms:modified>
</cp:coreProperties>
</file>